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g"/><Relationship Id="rId11" Type="http://schemas.openxmlformats.org/officeDocument/2006/relationships/image" Target="../media/image14.jpg"/><Relationship Id="rId12" Type="http://schemas.openxmlformats.org/officeDocument/2006/relationships/image" Target="../media/image15.jpg"/><Relationship Id="rId13" Type="http://schemas.openxmlformats.org/officeDocument/2006/relationships/image" Target="../media/image16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548640"/>
            <a:ext cx="54864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00D4FF"/>
                </a:solidFill>
                <a:latin typeface="Segoe UI"/>
              </a:rPr>
              <a:t>PREZENTARE MISIUNE · DRONĂ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005840"/>
            <a:ext cx="10972800" cy="11887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4600" b="1">
                <a:solidFill>
                  <a:srgbClr val="E6EDF3"/>
                </a:solidFill>
                <a:latin typeface="Segoe UI"/>
              </a:rPr>
              <a:t>Zbor DJI Mini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103120"/>
            <a:ext cx="10972800" cy="7315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400" b="0">
                <a:solidFill>
                  <a:srgbClr val="FFD24A"/>
                </a:solidFill>
                <a:latin typeface="Segoe UI"/>
              </a:rPr>
              <a:t>Piața Presei Libere · Sector 1 · București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834640"/>
            <a:ext cx="109728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0">
                <a:solidFill>
                  <a:srgbClr val="8B949E"/>
                </a:solidFill>
                <a:latin typeface="Segoe UI"/>
              </a:rPr>
              <a:t>07 February 2026  ·  15:08–15:41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287" y="4846320"/>
            <a:ext cx="2103120" cy="128016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563727" y="5010912"/>
            <a:ext cx="192024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600" b="1">
                <a:solidFill>
                  <a:srgbClr val="00D4FF"/>
                </a:solidFill>
                <a:latin typeface="Segoe UI"/>
              </a:rPr>
              <a:t>419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727" y="5623560"/>
            <a:ext cx="19202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1">
                <a:solidFill>
                  <a:srgbClr val="8B949E"/>
                </a:solidFill>
                <a:latin typeface="Segoe UI"/>
              </a:rPr>
              <a:t>POZE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8287" y="4846320"/>
            <a:ext cx="2103120" cy="128016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2849727" y="5010912"/>
            <a:ext cx="192024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600" b="1">
                <a:solidFill>
                  <a:srgbClr val="00D4FF"/>
                </a:solidFill>
                <a:latin typeface="Segoe UI"/>
              </a:rPr>
              <a:t>32.4 min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9727" y="5623560"/>
            <a:ext cx="19202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1">
                <a:solidFill>
                  <a:srgbClr val="8B949E"/>
                </a:solidFill>
                <a:latin typeface="Segoe UI"/>
              </a:rPr>
              <a:t>DURATĂ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44287" y="4846320"/>
            <a:ext cx="2103120" cy="128016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135727" y="5010912"/>
            <a:ext cx="192024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600" b="1">
                <a:solidFill>
                  <a:srgbClr val="00D4FF"/>
                </a:solidFill>
                <a:latin typeface="Segoe UI"/>
              </a:rPr>
              <a:t>4.99 km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35727" y="5623560"/>
            <a:ext cx="19202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1">
                <a:solidFill>
                  <a:srgbClr val="8B949E"/>
                </a:solidFill>
                <a:latin typeface="Segoe UI"/>
              </a:rPr>
              <a:t>DISTANȚĂ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30287" y="4846320"/>
            <a:ext cx="2103120" cy="128016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7421727" y="5010912"/>
            <a:ext cx="192024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600" b="1">
                <a:solidFill>
                  <a:srgbClr val="00D4FF"/>
                </a:solidFill>
                <a:latin typeface="Segoe UI"/>
              </a:rPr>
              <a:t>4.11 ha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1727" y="5623560"/>
            <a:ext cx="19202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1">
                <a:solidFill>
                  <a:srgbClr val="8B949E"/>
                </a:solidFill>
                <a:latin typeface="Segoe UI"/>
              </a:rPr>
              <a:t>SUPRAFAȚĂ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616287" y="4846320"/>
            <a:ext cx="2103120" cy="128016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9707727" y="5010912"/>
            <a:ext cx="192024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600" b="1">
                <a:solidFill>
                  <a:srgbClr val="00D4FF"/>
                </a:solidFill>
                <a:latin typeface="Segoe UI"/>
              </a:rPr>
              <a:t>126 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07727" y="5623560"/>
            <a:ext cx="192024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1">
                <a:solidFill>
                  <a:srgbClr val="8B949E"/>
                </a:solidFill>
                <a:latin typeface="Segoe UI"/>
              </a:rPr>
              <a:t>ALTITUDINE AGL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" y="6446520"/>
            <a:ext cx="10972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Generat din EXIF · 419/419 imagini geo-referențiate · WGS84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40080" y="502920"/>
            <a:ext cx="73152" cy="365760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11480"/>
            <a:ext cx="100584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>
                <a:solidFill>
                  <a:srgbClr val="E6EDF3"/>
                </a:solidFill>
                <a:latin typeface="Segoe UI"/>
              </a:rPr>
              <a:t>Locație și caracteristici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0080" y="1188720"/>
            <a:ext cx="6858000" cy="521208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harta_stat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325880"/>
            <a:ext cx="6583680" cy="57771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80960" y="1188720"/>
            <a:ext cx="3931920" cy="246888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863840" y="1280160"/>
            <a:ext cx="35661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>
                <a:solidFill>
                  <a:srgbClr val="00D4FF"/>
                </a:solidFill>
                <a:latin typeface="Segoe UI"/>
              </a:rPr>
              <a:t>ADRESĂ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3840" y="169164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Țară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2560" y="1691640"/>
            <a:ext cx="23774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România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3840" y="1947672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Oraș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52560" y="1947672"/>
            <a:ext cx="23774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București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3840" y="2203704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Sector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52560" y="2203704"/>
            <a:ext cx="23774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Sector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3840" y="2459736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Cartier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52560" y="2459736"/>
            <a:ext cx="23774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Domenii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63840" y="2715768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Zonă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52560" y="2715768"/>
            <a:ext cx="23774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Piața Presei Libere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63840" y="297180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Stradă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52560" y="2971800"/>
            <a:ext cx="23774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Str. C. Sandu-Aldea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63840" y="3227832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Cod poștal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52560" y="3227832"/>
            <a:ext cx="23774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011205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80960" y="3794760"/>
            <a:ext cx="3931920" cy="260604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7863840" y="3886200"/>
            <a:ext cx="35661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>
                <a:solidFill>
                  <a:srgbClr val="00D4FF"/>
                </a:solidFill>
                <a:latin typeface="Segoe UI"/>
              </a:rPr>
              <a:t>ZONĂ ACOPERITĂ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63840" y="4297680"/>
            <a:ext cx="1828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Lat centru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35440" y="4297680"/>
            <a:ext cx="21945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44.470277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63840" y="4553712"/>
            <a:ext cx="1828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Lon centru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35440" y="4553712"/>
            <a:ext cx="21945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26.067932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63840" y="4809744"/>
            <a:ext cx="1828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Box NS × EV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35440" y="4809744"/>
            <a:ext cx="21945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185 × 222 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63840" y="5065776"/>
            <a:ext cx="1828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Suprafață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35440" y="5065776"/>
            <a:ext cx="21945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4.11 ha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63840" y="5321808"/>
            <a:ext cx="1828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Distanță parcursă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35440" y="5321808"/>
            <a:ext cx="21945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4.99 km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63840" y="5577840"/>
            <a:ext cx="1828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Cadență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35440" y="5577840"/>
            <a:ext cx="21945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12.9 poze/min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63840" y="5833872"/>
            <a:ext cx="1828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Alt MSL avg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35440" y="5833872"/>
            <a:ext cx="21945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206.0 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63840" y="6089904"/>
            <a:ext cx="1828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>
                <a:solidFill>
                  <a:srgbClr val="8B949E"/>
                </a:solidFill>
                <a:latin typeface="Segoe UI"/>
              </a:rPr>
              <a:t>Alt AGL avg ≈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35440" y="6089904"/>
            <a:ext cx="21945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>
                <a:solidFill>
                  <a:srgbClr val="E6EDF3"/>
                </a:solidFill>
                <a:latin typeface="Segoe UI"/>
              </a:rPr>
              <a:t>126 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40080" y="502920"/>
            <a:ext cx="73152" cy="365760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11480"/>
            <a:ext cx="100584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>
                <a:solidFill>
                  <a:srgbClr val="E6EDF3"/>
                </a:solidFill>
                <a:latin typeface="Segoe UI"/>
              </a:rPr>
              <a:t>Echipament și parametri captură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0080" y="1188720"/>
            <a:ext cx="5303520" cy="521208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1325880"/>
            <a:ext cx="475488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000" b="1">
                <a:solidFill>
                  <a:srgbClr val="00D4FF"/>
                </a:solidFill>
                <a:latin typeface="Segoe UI"/>
              </a:rPr>
              <a:t>DJI MINI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91640"/>
            <a:ext cx="4754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Senzor: FC7303_x0000__x0000__x0000__x0000__x0000__x0000__x0000__x0000__x0000__x0000__x0000__x0000__x0000__x0000__x0000__x0000__x0000__x0000__x0000__x0000__x0000__x0000__x0000_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28600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Greutate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7520" y="228600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>
                <a:solidFill>
                  <a:srgbClr val="E6EDF3"/>
                </a:solidFill>
                <a:latin typeface="Segoe UI"/>
              </a:rPr>
              <a:t>&lt; 249 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69748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Senzor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17520" y="269748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>
                <a:solidFill>
                  <a:srgbClr val="E6EDF3"/>
                </a:solidFill>
                <a:latin typeface="Segoe UI"/>
              </a:rPr>
              <a:t>1/2.3" CMOS · 12 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310896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Stabilizare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7520" y="310896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>
                <a:solidFill>
                  <a:srgbClr val="E6EDF3"/>
                </a:solidFill>
                <a:latin typeface="Segoe UI"/>
              </a:rPr>
              <a:t>Gimbal 3 axe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352044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Distanță focală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17520" y="352044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>
                <a:solidFill>
                  <a:srgbClr val="E6EDF3"/>
                </a:solidFill>
                <a:latin typeface="Segoe UI"/>
              </a:rPr>
              <a:t>4.49 mm  (echiv. ≈24 mm)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393192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Diafragmă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7520" y="393192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>
                <a:solidFill>
                  <a:srgbClr val="E6EDF3"/>
                </a:solidFill>
                <a:latin typeface="Segoe UI"/>
              </a:rPr>
              <a:t>f/2.8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434340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Sistem GPS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7520" y="434340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>
                <a:solidFill>
                  <a:srgbClr val="E6EDF3"/>
                </a:solidFill>
                <a:latin typeface="Segoe UI"/>
              </a:rPr>
              <a:t>GPS + GLONASS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475488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Autonomie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17520" y="475488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>
                <a:solidFill>
                  <a:srgbClr val="E6EDF3"/>
                </a:solidFill>
                <a:latin typeface="Segoe UI"/>
              </a:rPr>
              <a:t>31 min (cf. EXIF: 32 min de zbor)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516636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Format imagine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17520" y="516636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>
                <a:solidFill>
                  <a:srgbClr val="E6EDF3"/>
                </a:solidFill>
                <a:latin typeface="Segoe UI"/>
              </a:rPr>
              <a:t>JPEG  4000×3000 px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63640" y="1188720"/>
            <a:ext cx="5303520" cy="5212080"/>
          </a:xfrm>
          <a:prstGeom prst="roundRect">
            <a:avLst>
              <a:gd name="adj" fmla="val 6000"/>
            </a:avLst>
          </a:prstGeom>
          <a:solidFill>
            <a:srgbClr val="161C27"/>
          </a:solidFill>
          <a:ln w="9525">
            <a:solidFill>
              <a:srgbClr val="232B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537960" y="1325880"/>
            <a:ext cx="475488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000" b="1">
                <a:solidFill>
                  <a:srgbClr val="FFD24A"/>
                </a:solidFill>
                <a:latin typeface="Segoe UI"/>
              </a:rPr>
              <a:t>PARAMETRI MISIUNE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37960" y="1691640"/>
            <a:ext cx="4754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Extrasă din EXIF · 419 fotografii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37960" y="228600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41080" y="228600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>
                <a:solidFill>
                  <a:srgbClr val="E6EDF3"/>
                </a:solidFill>
                <a:latin typeface="Segoe UI"/>
              </a:rPr>
              <a:t>07 February 2026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37960" y="269748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Decolare / aterizare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1080" y="269748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>
                <a:solidFill>
                  <a:srgbClr val="E6EDF3"/>
                </a:solidFill>
                <a:latin typeface="Segoe UI"/>
              </a:rPr>
              <a:t>15:08:44 → 15:41:10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37960" y="310896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Durată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41080" y="310896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>
                <a:solidFill>
                  <a:srgbClr val="E6EDF3"/>
                </a:solidFill>
                <a:latin typeface="Segoe UI"/>
              </a:rPr>
              <a:t>32.4 min  (1946 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7960" y="352044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Poze geo-tag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41080" y="352044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>
                <a:solidFill>
                  <a:srgbClr val="E6EDF3"/>
                </a:solidFill>
                <a:latin typeface="Segoe UI"/>
              </a:rPr>
              <a:t>419 / 419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37960" y="393192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Cadență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41080" y="393192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>
                <a:solidFill>
                  <a:srgbClr val="E6EDF3"/>
                </a:solidFill>
                <a:latin typeface="Segoe UI"/>
              </a:rPr>
              <a:t>12.9 poze / minut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37960" y="434340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Alt MSL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41080" y="434340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>
                <a:solidFill>
                  <a:srgbClr val="E6EDF3"/>
                </a:solidFill>
                <a:latin typeface="Segoe UI"/>
              </a:rPr>
              <a:t>min 172.0 · max 212.1 · avg 206.0 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37960" y="475488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Alt AGL ≈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41080" y="475488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>
                <a:solidFill>
                  <a:srgbClr val="E6EDF3"/>
                </a:solidFill>
                <a:latin typeface="Segoe UI"/>
              </a:rPr>
              <a:t>126 m  (sol ≈ 80 m MSL)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37960" y="516636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>
                <a:solidFill>
                  <a:srgbClr val="8B949E"/>
                </a:solidFill>
                <a:latin typeface="Segoe UI"/>
              </a:rPr>
              <a:t>ISO / Exp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41080" y="5166360"/>
            <a:ext cx="2651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>
                <a:solidFill>
                  <a:srgbClr val="E6EDF3"/>
                </a:solidFill>
                <a:latin typeface="Segoe UI"/>
              </a:rPr>
              <a:t>100  ·  1/60 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40080" y="502920"/>
            <a:ext cx="73152" cy="365760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11480"/>
            <a:ext cx="100584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>
                <a:solidFill>
                  <a:srgbClr val="E6EDF3"/>
                </a:solidFill>
                <a:latin typeface="Segoe UI"/>
              </a:rPr>
              <a:t>Profil altitudinal și cadență</a:t>
            </a:r>
          </a:p>
        </p:txBody>
      </p:sp>
      <p:pic>
        <p:nvPicPr>
          <p:cNvPr id="5" name="Picture 4" descr="altitud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88720"/>
            <a:ext cx="10881360" cy="3264408"/>
          </a:xfrm>
          <a:prstGeom prst="rect">
            <a:avLst/>
          </a:prstGeom>
        </p:spPr>
      </p:pic>
      <p:pic>
        <p:nvPicPr>
          <p:cNvPr id="6" name="Picture 5" descr="alt_h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4023360"/>
            <a:ext cx="5349240" cy="2808351"/>
          </a:xfrm>
          <a:prstGeom prst="rect">
            <a:avLst/>
          </a:prstGeom>
        </p:spPr>
      </p:pic>
      <p:pic>
        <p:nvPicPr>
          <p:cNvPr id="7" name="Picture 6" descr="caden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023360"/>
            <a:ext cx="5349240" cy="1337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40080" y="502920"/>
            <a:ext cx="73152" cy="365760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11480"/>
            <a:ext cx="100584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>
                <a:solidFill>
                  <a:srgbClr val="E6EDF3"/>
                </a:solidFill>
                <a:latin typeface="Segoe UI"/>
              </a:rPr>
              <a:t>Selecție highlights — 12 cadre</a:t>
            </a:r>
          </a:p>
        </p:txBody>
      </p:sp>
      <p:pic>
        <p:nvPicPr>
          <p:cNvPr id="5" name="Picture 4" descr="DJI_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88720"/>
            <a:ext cx="2640330" cy="1645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80" y="2542032"/>
            <a:ext cx="2640330" cy="2926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2560320"/>
            <a:ext cx="245745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>
                <a:solidFill>
                  <a:srgbClr val="E6EDF3"/>
                </a:solidFill>
                <a:latin typeface="Consolas"/>
              </a:rPr>
              <a:t>DJI_0001.JPG</a:t>
            </a:r>
          </a:p>
        </p:txBody>
      </p:sp>
      <p:pic>
        <p:nvPicPr>
          <p:cNvPr id="8" name="Picture 7" descr="DJI_0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70" y="1188720"/>
            <a:ext cx="2640330" cy="16459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17570" y="2542032"/>
            <a:ext cx="2640330" cy="2926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509010" y="2560320"/>
            <a:ext cx="245745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>
                <a:solidFill>
                  <a:srgbClr val="E6EDF3"/>
                </a:solidFill>
                <a:latin typeface="Consolas"/>
              </a:rPr>
              <a:t>DJI_0039.JPG</a:t>
            </a:r>
          </a:p>
        </p:txBody>
      </p:sp>
      <p:pic>
        <p:nvPicPr>
          <p:cNvPr id="11" name="Picture 10" descr="DJI_00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60" y="1188720"/>
            <a:ext cx="2640330" cy="16459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95060" y="2542032"/>
            <a:ext cx="2640330" cy="2926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286500" y="2560320"/>
            <a:ext cx="245745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>
                <a:solidFill>
                  <a:srgbClr val="E6EDF3"/>
                </a:solidFill>
                <a:latin typeface="Consolas"/>
              </a:rPr>
              <a:t>DJI_0077.JPG</a:t>
            </a:r>
          </a:p>
        </p:txBody>
      </p:sp>
      <p:pic>
        <p:nvPicPr>
          <p:cNvPr id="14" name="Picture 13" descr="DJI_01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88720"/>
            <a:ext cx="2640330" cy="16459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972550" y="2542032"/>
            <a:ext cx="2640330" cy="2926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063990" y="2560320"/>
            <a:ext cx="245745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>
                <a:solidFill>
                  <a:srgbClr val="E6EDF3"/>
                </a:solidFill>
                <a:latin typeface="Consolas"/>
              </a:rPr>
              <a:t>DJI_0115.JPG</a:t>
            </a:r>
          </a:p>
        </p:txBody>
      </p:sp>
      <p:pic>
        <p:nvPicPr>
          <p:cNvPr id="17" name="Picture 16" descr="DJI_01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2971800"/>
            <a:ext cx="2640330" cy="16459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0080" y="4325112"/>
            <a:ext cx="2640330" cy="2926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731520" y="4343400"/>
            <a:ext cx="245745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>
                <a:solidFill>
                  <a:srgbClr val="E6EDF3"/>
                </a:solidFill>
                <a:latin typeface="Consolas"/>
              </a:rPr>
              <a:t>DJI_0153.JPG</a:t>
            </a:r>
          </a:p>
        </p:txBody>
      </p:sp>
      <p:pic>
        <p:nvPicPr>
          <p:cNvPr id="20" name="Picture 19" descr="DJI_019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570" y="2971800"/>
            <a:ext cx="2640330" cy="16459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417570" y="4325112"/>
            <a:ext cx="2640330" cy="2926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509010" y="4343400"/>
            <a:ext cx="245745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>
                <a:solidFill>
                  <a:srgbClr val="E6EDF3"/>
                </a:solidFill>
                <a:latin typeface="Consolas"/>
              </a:rPr>
              <a:t>DJI_0191.JPG</a:t>
            </a:r>
          </a:p>
        </p:txBody>
      </p:sp>
      <p:pic>
        <p:nvPicPr>
          <p:cNvPr id="23" name="Picture 22" descr="DJI_022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5060" y="2971800"/>
            <a:ext cx="2640330" cy="164592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195060" y="4325112"/>
            <a:ext cx="2640330" cy="2926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286500" y="4343400"/>
            <a:ext cx="245745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>
                <a:solidFill>
                  <a:srgbClr val="E6EDF3"/>
                </a:solidFill>
                <a:latin typeface="Consolas"/>
              </a:rPr>
              <a:t>DJI_0229.JPG</a:t>
            </a:r>
          </a:p>
        </p:txBody>
      </p:sp>
      <p:pic>
        <p:nvPicPr>
          <p:cNvPr id="26" name="Picture 25" descr="DJI_026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2550" y="2971800"/>
            <a:ext cx="2640330" cy="164592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972550" y="4325112"/>
            <a:ext cx="2640330" cy="2926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9063990" y="4343400"/>
            <a:ext cx="245745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>
                <a:solidFill>
                  <a:srgbClr val="E6EDF3"/>
                </a:solidFill>
                <a:latin typeface="Consolas"/>
              </a:rPr>
              <a:t>DJI_0267.JPG</a:t>
            </a:r>
          </a:p>
        </p:txBody>
      </p:sp>
      <p:pic>
        <p:nvPicPr>
          <p:cNvPr id="29" name="Picture 28" descr="DJI_030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" y="4754880"/>
            <a:ext cx="2640330" cy="164592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40080" y="6108192"/>
            <a:ext cx="2640330" cy="2926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731520" y="6126480"/>
            <a:ext cx="245745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>
                <a:solidFill>
                  <a:srgbClr val="E6EDF3"/>
                </a:solidFill>
                <a:latin typeface="Consolas"/>
              </a:rPr>
              <a:t>DJI_0305.JPG</a:t>
            </a:r>
          </a:p>
        </p:txBody>
      </p:sp>
      <p:pic>
        <p:nvPicPr>
          <p:cNvPr id="32" name="Picture 31" descr="DJI_0923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7570" y="4754880"/>
            <a:ext cx="2640330" cy="164592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417570" y="6108192"/>
            <a:ext cx="2640330" cy="2926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3509010" y="6126480"/>
            <a:ext cx="245745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>
                <a:solidFill>
                  <a:srgbClr val="E6EDF3"/>
                </a:solidFill>
                <a:latin typeface="Consolas"/>
              </a:rPr>
              <a:t>DJI_0923.JPG</a:t>
            </a:r>
          </a:p>
        </p:txBody>
      </p:sp>
      <p:pic>
        <p:nvPicPr>
          <p:cNvPr id="35" name="Picture 34" descr="DJI_096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5060" y="4754880"/>
            <a:ext cx="2640330" cy="164592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195060" y="6108192"/>
            <a:ext cx="2640330" cy="2926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286500" y="6126480"/>
            <a:ext cx="245745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>
                <a:solidFill>
                  <a:srgbClr val="E6EDF3"/>
                </a:solidFill>
                <a:latin typeface="Consolas"/>
              </a:rPr>
              <a:t>DJI_0961.JPG</a:t>
            </a:r>
          </a:p>
        </p:txBody>
      </p:sp>
      <p:pic>
        <p:nvPicPr>
          <p:cNvPr id="38" name="Picture 37" descr="DJI_0999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72550" y="4754880"/>
            <a:ext cx="2640330" cy="164592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972550" y="6108192"/>
            <a:ext cx="2640330" cy="2926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9063990" y="6126480"/>
            <a:ext cx="245745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>
                <a:solidFill>
                  <a:srgbClr val="E6EDF3"/>
                </a:solidFill>
                <a:latin typeface="Consolas"/>
              </a:rPr>
              <a:t>DJI_0999.JPG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1828800"/>
            <a:ext cx="109728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>
                <a:solidFill>
                  <a:srgbClr val="00D4FF"/>
                </a:solidFill>
                <a:latin typeface="Segoe UI"/>
              </a:rPr>
              <a:t>REZUMAT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286000"/>
            <a:ext cx="10972800" cy="10972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3600" b="1">
                <a:solidFill>
                  <a:srgbClr val="E6EDF3"/>
                </a:solidFill>
                <a:latin typeface="Segoe UI"/>
              </a:rPr>
              <a:t>Misiune cartografică / inspecție aeriană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291840"/>
            <a:ext cx="10972800" cy="22860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600" b="0">
                <a:solidFill>
                  <a:srgbClr val="8B949E"/>
                </a:solidFill>
                <a:latin typeface="Segoe UI"/>
              </a:rPr>
              <a:t>419 fotografii capturate cu DJI Mini 2 într-un zbor de 32 minute deasupra zonei Piața Presei Libere, București (Sector 1, cartier Domenii). Suprafață mapată: 4.11 ha (222×185 m). Toate cele 419 cadre sunt geo-referențiate (WGS84). Datele permit fotogrammetrie / 3DGS reconstruction folosind pipeline-ul SPaGS.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5943600"/>
            <a:ext cx="109728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>
                <a:solidFill>
                  <a:srgbClr val="00D4FF"/>
                </a:solidFill>
                <a:latin typeface="Segoe UI"/>
              </a:rPr>
              <a:t>Vezi prezentarea HTML interactivă: prezentare.html  ·  hartă: harta.html  ·  date: exif.csv / track.geojson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